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ACB1E-7854-4601-8F6D-7E21EE960814}" type="datetimeFigureOut">
              <a:rPr lang="en-US" smtClean="0"/>
              <a:pPr/>
              <a:t>1/27/2011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40C16-0B9D-472E-9AB3-780D240CD2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1054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1Neil_Armstrong_auf_dem_Mo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905000"/>
            <a:ext cx="2171700" cy="1737360"/>
          </a:xfrm>
          <a:prstGeom prst="chord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williams_sr_hank_f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800600"/>
            <a:ext cx="2070100" cy="1840797"/>
          </a:xfrm>
          <a:prstGeom prst="trapezoid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Oval Callout 9"/>
          <p:cNvSpPr/>
          <p:nvPr/>
        </p:nvSpPr>
        <p:spPr>
          <a:xfrm>
            <a:off x="1143000" y="4648200"/>
            <a:ext cx="2895600" cy="14478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76400" y="45720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you’re an American hater than you should drink Marley's mellow mood</a:t>
            </a:r>
            <a:endParaRPr lang="en-US" dirty="0"/>
          </a:p>
        </p:txBody>
      </p:sp>
      <p:pic>
        <p:nvPicPr>
          <p:cNvPr id="9" name="Picture 8" descr="41Xd8LK82g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2800" y="4648200"/>
            <a:ext cx="2635157" cy="1828800"/>
          </a:xfrm>
          <a:prstGeom prst="rect">
            <a:avLst/>
          </a:prstGeom>
        </p:spPr>
      </p:pic>
      <p:pic>
        <p:nvPicPr>
          <p:cNvPr id="12" name="Picture 11" descr="imagesCAXHPBC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5562600" y="3124200"/>
            <a:ext cx="2284542" cy="1981200"/>
          </a:xfrm>
          <a:prstGeom prst="rect">
            <a:avLst/>
          </a:prstGeom>
        </p:spPr>
      </p:pic>
      <p:pic>
        <p:nvPicPr>
          <p:cNvPr id="13" name="Picture 12" descr="imagesCAUM8B4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20000" y="4114800"/>
            <a:ext cx="990600" cy="990600"/>
          </a:xfrm>
          <a:prstGeom prst="rect">
            <a:avLst/>
          </a:prstGeom>
        </p:spPr>
      </p:pic>
      <p:pic>
        <p:nvPicPr>
          <p:cNvPr id="14" name="Picture 13" descr="washington-dc-white-house-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-1"/>
            <a:ext cx="1752600" cy="1402079"/>
          </a:xfrm>
          <a:prstGeom prst="rect">
            <a:avLst/>
          </a:prstGeom>
        </p:spPr>
      </p:pic>
      <p:pic>
        <p:nvPicPr>
          <p:cNvPr id="15" name="Picture 14" descr="U654903INP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357872" y="0"/>
            <a:ext cx="1786128" cy="146304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 rot="19869145">
            <a:off x="-9614340" y="174513"/>
            <a:ext cx="2475536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If you're a true</a:t>
            </a:r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sz="4000" b="1" dirty="0" smtClean="0">
              <a:ln w="34925" cap="sq" cmpd="sng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3200000" scaled="0"/>
                </a:gradFill>
                <a:prstDash val="solid"/>
                <a:round/>
              </a:ln>
              <a:gradFill flip="none" rotWithShape="1">
                <a:gsLst>
                  <a:gs pos="0">
                    <a:srgbClr val="FF0000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0"/>
                <a:tileRect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amemerican </a:t>
            </a: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and not a communist,</a:t>
            </a: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terrorist, </a:t>
            </a: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Witch or a Nazi.</a:t>
            </a:r>
          </a:p>
          <a:p>
            <a:pPr algn="ctr"/>
            <a:r>
              <a:rPr lang="en-US" sz="4000" b="1" dirty="0" smtClean="0">
                <a:ln w="34925" cap="sq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3200000" scaled="0"/>
                  </a:gradFill>
                  <a:prstDash val="solid"/>
                  <a:round/>
                </a:ln>
                <a:gradFill flip="none" rotWithShape="1">
                  <a:gsLst>
                    <a:gs pos="0">
                      <a:srgbClr val="5E9EFF"/>
                    </a:gs>
                    <a:gs pos="33000">
                      <a:srgbClr val="FF0000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Then  drink Lipton chamomile tea</a:t>
            </a:r>
          </a:p>
        </p:txBody>
      </p:sp>
      <p:sp>
        <p:nvSpPr>
          <p:cNvPr id="17" name="Oval Callout 16"/>
          <p:cNvSpPr/>
          <p:nvPr/>
        </p:nvSpPr>
        <p:spPr>
          <a:xfrm>
            <a:off x="6705600" y="2286000"/>
            <a:ext cx="2286000" cy="12954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 and  the Nazi's love Marley's mellow mood.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324600" y="5410200"/>
            <a:ext cx="2819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Lipton herbal tea is a  better alternative  relaxation drink . </a:t>
            </a:r>
          </a:p>
          <a:p>
            <a:pPr algn="ctr"/>
            <a:r>
              <a:rPr lang="en-US" sz="1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 tea has less active ingredients with no warning label. </a:t>
            </a:r>
          </a:p>
          <a:p>
            <a:pPr algn="ctr"/>
            <a:r>
              <a:rPr lang="en-US" sz="1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Wouldn’t you like to be able to drive  after drinking a beverage.</a:t>
            </a:r>
            <a:endParaRPr lang="en-US" sz="1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400800"/>
            <a:ext cx="4418197" cy="21544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 really sure if the </a:t>
            </a:r>
            <a:r>
              <a:rPr lang="en-US" sz="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marley</a:t>
            </a:r>
            <a:r>
              <a:rPr lang="en-US" sz="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bevrage</a:t>
            </a:r>
            <a:r>
              <a:rPr lang="en-US" sz="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company supports  all of the above but </a:t>
            </a:r>
            <a:r>
              <a:rPr lang="en-US" sz="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theres</a:t>
            </a:r>
            <a:r>
              <a:rPr lang="en-US" sz="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always a chance</a:t>
            </a:r>
            <a:endParaRPr lang="en-US" sz="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97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Cato-Meridian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9</cp:revision>
  <dcterms:created xsi:type="dcterms:W3CDTF">2011-01-25T16:12:57Z</dcterms:created>
  <dcterms:modified xsi:type="dcterms:W3CDTF">2011-01-27T16:17:13Z</dcterms:modified>
</cp:coreProperties>
</file>